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tableStyles" Target="tableStyle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143000" y="0"/>
            <a:ext cx="6857999" cy="6857999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143000" y="0"/>
            <a:ext cx="6857999" cy="6857999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M2003J15SC</dc:creator>
  <dcterms:created xsi:type="dcterms:W3CDTF">2015-05-11T22:30:45Z</dcterms:created>
  <dcterms:modified xsi:type="dcterms:W3CDTF">2023-10-11T08:53:38Z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9f41022549b74879b57584deb0eb1792</vt:lpwstr>
  </property>
</Properties>
</file>